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5" r:id="rId2"/>
    <p:sldId id="276" r:id="rId3"/>
    <p:sldId id="277" r:id="rId4"/>
    <p:sldId id="27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16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A831E-C95D-45E0-A69B-99BC376CD5F5}" type="datetimeFigureOut">
              <a:rPr lang="en-US" smtClean="0"/>
              <a:t>02/20/17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90F224-3CB6-4134-B601-48DF53F4D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0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3022B1-D8A5-4A08-AA4F-B98A44ED5FBE}" type="datetimeFigureOut">
              <a:rPr lang="en-US" smtClean="0"/>
              <a:t>02/20/17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EFE4E-7A51-4834-872A-7379CD4CE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3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934200" cy="1470025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48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B41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2390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0" y="274638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9738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9738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7375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1910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4267200" y="1524000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267200" y="2220912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121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rgbClr val="1B416F"/>
          </a:solidFill>
          <a:latin typeface="Tahom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i="0" kern="1200" baseline="0">
          <a:solidFill>
            <a:srgbClr val="17375E"/>
          </a:solidFill>
          <a:latin typeface="Tahom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المدارس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b="0" dirty="0"/>
              <a:t>فكر فينا...واطفيها 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r>
              <a:rPr lang="ar-JO" b="0" dirty="0" smtClean="0"/>
              <a:t>فلنحمي </a:t>
            </a:r>
            <a:r>
              <a:rPr lang="ar-JO" b="0" dirty="0"/>
              <a:t>اولادنا من الاصابة بالربو </a:t>
            </a:r>
            <a:r>
              <a:rPr lang="ar-JO" b="0" dirty="0" smtClean="0"/>
              <a:t> والالتهابات الرئوية </a:t>
            </a:r>
            <a:r>
              <a:rPr lang="ar-JO" dirty="0" smtClean="0"/>
              <a:t>الناتجين</a:t>
            </a:r>
            <a:r>
              <a:rPr lang="ar-JO" b="0" dirty="0" smtClean="0"/>
              <a:t> </a:t>
            </a:r>
            <a:r>
              <a:rPr lang="ar-JO" b="0" dirty="0"/>
              <a:t>عن التعرض </a:t>
            </a:r>
            <a:r>
              <a:rPr lang="ar-JO" dirty="0"/>
              <a:t>القسري</a:t>
            </a:r>
            <a:r>
              <a:rPr lang="ar-JO" b="0" dirty="0"/>
              <a:t> للتدخين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r>
              <a:rPr lang="ar-JO" b="0" dirty="0"/>
              <a:t> معا نحو حظر التدخين في </a:t>
            </a:r>
            <a:r>
              <a:rPr lang="ar-JO" b="0" dirty="0" smtClean="0"/>
              <a:t>حرم المدارس (قانون </a:t>
            </a:r>
            <a:r>
              <a:rPr lang="ar-JO" b="0" dirty="0"/>
              <a:t>الصحة العامة </a:t>
            </a:r>
            <a:r>
              <a:rPr lang="en-US" b="0" dirty="0"/>
              <a:t>47/2008</a:t>
            </a:r>
            <a:r>
              <a:rPr lang="ar-JO" b="0" dirty="0"/>
              <a:t>)</a:t>
            </a:r>
          </a:p>
          <a:p>
            <a:pPr marL="0" indent="0" algn="r" rtl="1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8183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وسائل النقل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0" dirty="0"/>
              <a:t>فكر فينا...واطفيها 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r>
              <a:rPr lang="ar-JO" b="0" dirty="0" smtClean="0"/>
              <a:t>لا يوجد حد </a:t>
            </a:r>
            <a:r>
              <a:rPr lang="ar-JO" dirty="0" smtClean="0"/>
              <a:t>أدنى</a:t>
            </a:r>
            <a:r>
              <a:rPr lang="ar-JO" b="0" dirty="0" smtClean="0"/>
              <a:t> آمن للتعرض </a:t>
            </a:r>
            <a:r>
              <a:rPr lang="ar-JO" dirty="0" smtClean="0"/>
              <a:t>القسري</a:t>
            </a:r>
            <a:r>
              <a:rPr lang="ar-JO" b="0" dirty="0" smtClean="0"/>
              <a:t> للتدخين </a:t>
            </a:r>
            <a:r>
              <a:rPr lang="ar-JO" dirty="0" smtClean="0"/>
              <a:t>ولا</a:t>
            </a:r>
            <a:r>
              <a:rPr lang="ar-JO" b="0" dirty="0" smtClean="0"/>
              <a:t> </a:t>
            </a:r>
            <a:r>
              <a:rPr lang="ar-JO" dirty="0" smtClean="0"/>
              <a:t>يمكن</a:t>
            </a:r>
            <a:r>
              <a:rPr lang="ar-JO" b="0" dirty="0" smtClean="0"/>
              <a:t> التخلص من السموم </a:t>
            </a:r>
            <a:r>
              <a:rPr lang="ar-JO" dirty="0" smtClean="0"/>
              <a:t>المتراكمة</a:t>
            </a:r>
            <a:r>
              <a:rPr lang="ar-JO" b="0" dirty="0" smtClean="0"/>
              <a:t> بالتهوية </a:t>
            </a:r>
          </a:p>
          <a:p>
            <a:pPr marL="0" indent="0" algn="r" rtl="1">
              <a:buNone/>
            </a:pPr>
            <a:endParaRPr lang="ar-JO" b="0" dirty="0" smtClean="0"/>
          </a:p>
          <a:p>
            <a:pPr marL="0" indent="0" algn="r" rtl="1">
              <a:buNone/>
            </a:pPr>
            <a:r>
              <a:rPr lang="ar-JO" b="0" dirty="0" smtClean="0"/>
              <a:t>معا </a:t>
            </a:r>
            <a:r>
              <a:rPr lang="ar-JO" b="0" dirty="0"/>
              <a:t>نحو حظر التدخين في </a:t>
            </a:r>
            <a:r>
              <a:rPr lang="ar-JO" b="0" dirty="0" smtClean="0"/>
              <a:t>وسائل النقل العامة (قانون </a:t>
            </a:r>
            <a:r>
              <a:rPr lang="ar-JO" b="0" dirty="0"/>
              <a:t>الصحة العامة </a:t>
            </a:r>
            <a:r>
              <a:rPr lang="en-US" b="0" dirty="0"/>
              <a:t>47/2008</a:t>
            </a:r>
            <a:r>
              <a:rPr lang="ar-JO" b="0" dirty="0"/>
              <a:t>)</a:t>
            </a:r>
          </a:p>
          <a:p>
            <a:pPr marL="0" indent="0" algn="r" rtl="1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289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المؤسسات العامة وأماكن العمل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7239000" cy="52578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ar-JO" sz="4500" b="0" dirty="0" smtClean="0"/>
              <a:t>فكر فينا...واطفيها </a:t>
            </a:r>
          </a:p>
          <a:p>
            <a:pPr marL="0" indent="0" algn="r" rtl="1">
              <a:buNone/>
            </a:pPr>
            <a:endParaRPr lang="ar-JO" b="0" dirty="0" smtClean="0"/>
          </a:p>
          <a:p>
            <a:pPr marL="0" indent="0" algn="r" rtl="1">
              <a:buNone/>
            </a:pPr>
            <a:r>
              <a:rPr lang="ar-JO" b="0" dirty="0" smtClean="0"/>
              <a:t>التعرض القسري للتدخين بشكل </a:t>
            </a:r>
            <a:r>
              <a:rPr lang="ar-JO" dirty="0" smtClean="0"/>
              <a:t>يومي</a:t>
            </a:r>
            <a:r>
              <a:rPr lang="ar-JO" b="0" dirty="0" smtClean="0"/>
              <a:t> وان كان </a:t>
            </a:r>
            <a:r>
              <a:rPr lang="ar-JO" dirty="0" smtClean="0"/>
              <a:t>لفترات بسيطة</a:t>
            </a:r>
            <a:r>
              <a:rPr lang="ar-JO" b="0" dirty="0" smtClean="0"/>
              <a:t> يزيد </a:t>
            </a:r>
            <a:r>
              <a:rPr lang="ar-JO" dirty="0" smtClean="0"/>
              <a:t>بشكل ملحوظ</a:t>
            </a:r>
            <a:r>
              <a:rPr lang="ar-JO" b="0" dirty="0" smtClean="0"/>
              <a:t> من احتمالية الاصابة بمرض السكري</a:t>
            </a:r>
          </a:p>
          <a:p>
            <a:pPr marL="0" indent="0" algn="r" rtl="1">
              <a:buNone/>
            </a:pPr>
            <a:r>
              <a:rPr lang="ar-JO" b="0" dirty="0" smtClean="0"/>
              <a:t>أو</a:t>
            </a:r>
          </a:p>
          <a:p>
            <a:pPr marL="0" indent="0" algn="r" rtl="1">
              <a:buNone/>
            </a:pPr>
            <a:endParaRPr lang="ar-JO" b="0" dirty="0" smtClean="0"/>
          </a:p>
          <a:p>
            <a:pPr marL="0" indent="0" algn="r" rtl="1">
              <a:buNone/>
            </a:pPr>
            <a:r>
              <a:rPr lang="ar-JO" dirty="0"/>
              <a:t>يؤدي</a:t>
            </a:r>
            <a:r>
              <a:rPr lang="ar-JO" b="0" dirty="0"/>
              <a:t> التعرض القسري للتدخين الى الاصابة بأمراض القلب والسرطان وأمراض الجهاز التنفسي والولادات </a:t>
            </a:r>
            <a:r>
              <a:rPr lang="ar-JO" b="0" dirty="0" smtClean="0"/>
              <a:t>المبكرة</a:t>
            </a:r>
            <a:endParaRPr lang="en-US" b="0" dirty="0" smtClean="0"/>
          </a:p>
          <a:p>
            <a:pPr marL="0" indent="0" algn="r" rtl="1">
              <a:buNone/>
            </a:pPr>
            <a:endParaRPr lang="en-US" b="0" dirty="0"/>
          </a:p>
          <a:p>
            <a:pPr marL="0" indent="0" algn="r" rtl="1">
              <a:buNone/>
            </a:pPr>
            <a:r>
              <a:rPr lang="ar-JO" b="0" dirty="0" smtClean="0"/>
              <a:t>أو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r>
              <a:rPr lang="ar-JO" dirty="0"/>
              <a:t>يؤدي</a:t>
            </a:r>
            <a:r>
              <a:rPr lang="ar-JO" b="0" dirty="0"/>
              <a:t> التعرض القسري للتدخين الى الاصابة </a:t>
            </a:r>
            <a:r>
              <a:rPr lang="ar-JO" b="0" dirty="0" smtClean="0"/>
              <a:t>بالأمراض المزمنة والولادات المبكرة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endParaRPr lang="ar-JO" b="0" dirty="0" smtClean="0"/>
          </a:p>
          <a:p>
            <a:pPr marL="0" indent="0" algn="r" rtl="1">
              <a:buNone/>
            </a:pPr>
            <a:r>
              <a:rPr lang="ar-JO" sz="4500" b="0" dirty="0" smtClean="0"/>
              <a:t>معا نحو حظر التدخين في أماكن العمل (قانون الصحة العامة </a:t>
            </a:r>
            <a:r>
              <a:rPr lang="en-US" sz="4500" b="0" dirty="0" smtClean="0"/>
              <a:t>47/2008</a:t>
            </a:r>
            <a:r>
              <a:rPr lang="ar-JO" sz="4500" b="0" dirty="0" smtClean="0"/>
              <a:t>)</a:t>
            </a:r>
          </a:p>
          <a:p>
            <a:pPr marL="0" indent="0" algn="r" rtl="1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016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المؤسسات الصحية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0" dirty="0"/>
              <a:t>فكر فينا...واطفيها </a:t>
            </a:r>
          </a:p>
          <a:p>
            <a:pPr marL="0" indent="0" algn="r" rtl="1">
              <a:buNone/>
            </a:pPr>
            <a:endParaRPr lang="ar-JO" b="0" dirty="0"/>
          </a:p>
          <a:p>
            <a:pPr marL="0" indent="0" algn="r" rtl="1">
              <a:buNone/>
            </a:pPr>
            <a:r>
              <a:rPr lang="ar-JO" dirty="0" smtClean="0"/>
              <a:t>تزداد</a:t>
            </a:r>
            <a:r>
              <a:rPr lang="ar-JO" b="0" dirty="0" smtClean="0"/>
              <a:t> المخاطر الصحية عند من </a:t>
            </a:r>
            <a:r>
              <a:rPr lang="ar-JO" dirty="0" smtClean="0"/>
              <a:t>يعانون</a:t>
            </a:r>
            <a:r>
              <a:rPr lang="ar-JO" b="0" dirty="0" smtClean="0"/>
              <a:t> من الامراض المزمنة ومرضى الجهاز التنفسي والحوامل والاطفال بالتعرض القسري للتدخين</a:t>
            </a:r>
          </a:p>
          <a:p>
            <a:pPr marL="0" indent="0" algn="r" rtl="1">
              <a:buNone/>
            </a:pPr>
            <a:endParaRPr lang="ar-JO" b="0" dirty="0" smtClean="0"/>
          </a:p>
          <a:p>
            <a:pPr marL="0" indent="0" algn="r" rtl="1">
              <a:buNone/>
            </a:pPr>
            <a:r>
              <a:rPr lang="ar-JO" b="0" dirty="0" smtClean="0"/>
              <a:t>معا </a:t>
            </a:r>
            <a:r>
              <a:rPr lang="ar-JO" b="0" dirty="0"/>
              <a:t>نحو حظر التدخين في </a:t>
            </a:r>
            <a:r>
              <a:rPr lang="ar-JO" b="0" dirty="0" smtClean="0"/>
              <a:t>المؤسسات الصحية (قانون </a:t>
            </a:r>
            <a:r>
              <a:rPr lang="ar-JO" b="0" dirty="0"/>
              <a:t>الصحة العامة </a:t>
            </a:r>
            <a:r>
              <a:rPr lang="en-US" b="0" dirty="0"/>
              <a:t>47/2008</a:t>
            </a:r>
            <a:r>
              <a:rPr lang="ar-JO" b="0" dirty="0"/>
              <a:t>)</a:t>
            </a:r>
          </a:p>
          <a:p>
            <a:pPr marL="0" indent="0" algn="r" rtl="1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0919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167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Office Theme</vt:lpstr>
      <vt:lpstr>المدارس</vt:lpstr>
      <vt:lpstr>وسائل النقل العامة</vt:lpstr>
      <vt:lpstr>المؤسسات العامة وأماكن العمل</vt:lpstr>
      <vt:lpstr>المؤسسات الصحية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rbader</dc:creator>
  <cp:lastModifiedBy>Rawan Shihab</cp:lastModifiedBy>
  <cp:revision>115</cp:revision>
  <cp:lastPrinted>2017-02-20T13:38:38Z</cp:lastPrinted>
  <dcterms:created xsi:type="dcterms:W3CDTF">2011-03-14T07:33:26Z</dcterms:created>
  <dcterms:modified xsi:type="dcterms:W3CDTF">2017-02-20T14:52:15Z</dcterms:modified>
</cp:coreProperties>
</file>